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6bf289c4a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6bf289c4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bac5f1dba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bac5f1dba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6bac5f1dba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6bac5f1db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6bac5f1dba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6bac5f1dba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1. 300625-Portada-InformeApertura Institucional2024_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4168" y="0"/>
            <a:ext cx="397566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311700" y="42362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chemeClr val="lt1"/>
                </a:solidFill>
              </a:rPr>
              <a:t>Número de Sujetos Obligados según su comprensión de los principios de </a:t>
            </a:r>
            <a:r>
              <a:rPr b="1" lang="es" sz="2100">
                <a:solidFill>
                  <a:schemeClr val="lt1"/>
                </a:solidFill>
              </a:rPr>
              <a:t>Gobierno</a:t>
            </a:r>
            <a:r>
              <a:rPr b="1" lang="es" sz="2100">
                <a:solidFill>
                  <a:schemeClr val="lt1"/>
                </a:solidFill>
              </a:rPr>
              <a:t> Abierto</a:t>
            </a:r>
            <a:endParaRPr b="1" sz="2100">
              <a:solidFill>
                <a:schemeClr val="lt1"/>
              </a:solidFill>
            </a:endParaRPr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1400" y="0"/>
            <a:ext cx="6641202" cy="423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9888" y="0"/>
            <a:ext cx="6804236" cy="435155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>
            <p:ph type="title"/>
          </p:nvPr>
        </p:nvSpPr>
        <p:spPr>
          <a:xfrm>
            <a:off x="453925" y="4351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" sz="2020">
                <a:solidFill>
                  <a:schemeClr val="lt1"/>
                </a:solidFill>
              </a:rPr>
              <a:t>Número de Sujetos Obligados según su aplicación de los principios de Gobierno Abierto</a:t>
            </a:r>
            <a:endParaRPr b="1" sz="202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285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" sz="2020">
                <a:solidFill>
                  <a:schemeClr val="lt1"/>
                </a:solidFill>
              </a:rPr>
              <a:t>Nivel de conocimiento del principio de Transparencia y Rendición de Cuentas de los Sujetos Obligados por ámbito</a:t>
            </a:r>
            <a:endParaRPr b="1" sz="2020">
              <a:solidFill>
                <a:schemeClr val="lt1"/>
              </a:solidFill>
            </a:endParaRPr>
          </a:p>
        </p:txBody>
      </p:sp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8613" y="0"/>
            <a:ext cx="6146784" cy="424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5288" y="0"/>
            <a:ext cx="6013416" cy="415545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231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lt1"/>
                </a:solidFill>
              </a:rPr>
              <a:t>Nivel de aplicación del principio de Transparencia y Rendición de Cuentas de los Sujetos Obligados (%) por ámbito</a:t>
            </a:r>
            <a:endParaRPr b="1"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